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отека прогулок Сентябрь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9259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тека прогулок Сентябрь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2017-01-12T12:38:40Z</dcterms:created>
  <dcterms:modified xsi:type="dcterms:W3CDTF">2017-01-12T12:44:34Z</dcterms:modified>
</cp:coreProperties>
</file>