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4" r:id="rId10"/>
    <p:sldId id="268" r:id="rId11"/>
    <p:sldId id="270" r:id="rId12"/>
    <p:sldId id="271" r:id="rId13"/>
    <p:sldId id="272" r:id="rId14"/>
    <p:sldId id="277" r:id="rId15"/>
    <p:sldId id="278" r:id="rId16"/>
    <p:sldId id="280" r:id="rId17"/>
    <p:sldId id="279" r:id="rId18"/>
    <p:sldId id="282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>
      <p:cViewPr varScale="1">
        <p:scale>
          <a:sx n="64" d="100"/>
          <a:sy n="64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49A0B-D915-48D4-9C7C-F83C74E9658F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F4095-7556-4767-94A0-142A210E7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приобщение детей к здоровому образу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презентация предназначена для детей старшего дошкольного возраста и позволяет повторить и закрепить правила здорового образа жизни через дидактические игры.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Данную презентацию можно использовать в совместной с детьми деятельности, в индивидуальной работе, а также в самостоятельной деятельности детей (при создании определенных условий). При необходимости возможно вовлечение родителей и повторение данного материала в домашних условиях.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4095-7556-4767-94A0-142A210E77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гости к детям приходит Фея Здоровья и предлагает детям повторить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правила здорового образа жизни.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основу взяты четыре основных правила ЗОЖ: гигиена, здоровое питание, спорт, режим дня. В начале с детьми повторяются составляющие каждого из правил, а затем закрепляются в дидактической игре. Презентация построена таким образом, что начинать можно с любого из основных правил (представлены корзинами), а по окончанию вернуться на данную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страницу.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4095-7556-4767-94A0-142A210E77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Сначала с детьми повторяется режим дня дошкольника и уточняется режим первоклассника (для подготовительной к школе группы), затем дети должны найти</a:t>
            </a:r>
            <a:r>
              <a:rPr lang="ru-RU" baseline="0" dirty="0" smtClean="0"/>
              <a:t> ошибку и озвучить её.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4095-7556-4767-94A0-142A210E77C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 детьми повторяются понятия</a:t>
            </a:r>
            <a:r>
              <a:rPr lang="ru-RU" baseline="0" dirty="0" smtClean="0"/>
              <a:t> «полезные» и «вредные» продукты. Затем им предлагается сложить в корзину только «полезные». При правильном ответе выбранные продукт «падает» в корзину, при неправильном – появляется запрещающий знак.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4095-7556-4767-94A0-142A210E77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Детям</a:t>
            </a:r>
            <a:r>
              <a:rPr lang="ru-RU" baseline="0" dirty="0" smtClean="0"/>
              <a:t> необходимо отобрать и сложить в корзину те картинки, которые относятся к спорту и двигательной активности. При неправильном ответе появляется грустный смайлик.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4095-7556-4767-94A0-142A210E77C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должны</a:t>
            </a:r>
            <a:r>
              <a:rPr lang="ru-RU" baseline="0" dirty="0" smtClean="0"/>
              <a:t> выбрать картинки, на которых изображены правила личной гигиены. При правильном ответе ничего не происходит, при неправильном - микробы «активизируются» и картинка пропадает, а микробы «вырастают».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4095-7556-4767-94A0-142A210E77C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Запрещающий знак для</a:t>
            </a:r>
            <a:r>
              <a:rPr lang="ru-RU" baseline="0" dirty="0" smtClean="0"/>
              <a:t> дидактической игры «Полезные продукты»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4095-7556-4767-94A0-142A210E77C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Грустный смайлик к дидактическим играм.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4095-7556-4767-94A0-142A210E77C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выполнении всех заданий Фея Здоровья благодарит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F4095-7556-4767-94A0-142A210E77C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i-detsad.ru/wp-content/uploads/2017/08/pravila-zdorovya.jpg" TargetMode="External"/><Relationship Id="rId13" Type="http://schemas.openxmlformats.org/officeDocument/2006/relationships/hyperlink" Target="https://im0-tub-ru.yandex.net/i?id=5088ca9297c8111ad1f8f5b939b5ad20&amp;n=13" TargetMode="External"/><Relationship Id="rId18" Type="http://schemas.openxmlformats.org/officeDocument/2006/relationships/hyperlink" Target="https://im0-tub-ru.yandex.net/i?id=293a5dba679a4fa321f8b8ace6d6e2a6&amp;n=13" TargetMode="External"/><Relationship Id="rId3" Type="http://schemas.openxmlformats.org/officeDocument/2006/relationships/hyperlink" Target="https://i.pinimg.com/736x/93/a2/dc/93a2dcccee485481c88c50153be91a80--brush-teeth-art-kids.jpg" TargetMode="External"/><Relationship Id="rId21" Type="http://schemas.openxmlformats.org/officeDocument/2006/relationships/hyperlink" Target="http://www.amicidelcastello.it/LoZoeCastle/MODISTERIA/Nuova%20cartella/ALI%20DI%20FATA/img225349c3mp0%20(1).png" TargetMode="External"/><Relationship Id="rId7" Type="http://schemas.openxmlformats.org/officeDocument/2006/relationships/hyperlink" Target="https://s.poembook.ru/theme/e0/d1/74/5612fe707c568df70486cd2a751080296672ff30.png" TargetMode="External"/><Relationship Id="rId12" Type="http://schemas.openxmlformats.org/officeDocument/2006/relationships/hyperlink" Target="https://im0-tub-ru.yandex.net/i?id=f73ebc09bc8198ca8a5e3b85b0cfaf7e&amp;n=13" TargetMode="External"/><Relationship Id="rId17" Type="http://schemas.openxmlformats.org/officeDocument/2006/relationships/hyperlink" Target="https://im0-tub-ru.yandex.net/i?id=ea14ea7be931b2139d183f6cf4ea3a1e&amp;n=13" TargetMode="External"/><Relationship Id="rId2" Type="http://schemas.openxmlformats.org/officeDocument/2006/relationships/hyperlink" Target="https://i.pinimg.com/736x/e2/62/d8/e262d83c1b3250b45223097f9bd46cb4.jpg" TargetMode="External"/><Relationship Id="rId16" Type="http://schemas.openxmlformats.org/officeDocument/2006/relationships/hyperlink" Target="https://im0-tub-ru.yandex.net/i?id=04ccb49bd19e68d5296adcdb8cba7fa1&amp;n=13" TargetMode="External"/><Relationship Id="rId20" Type="http://schemas.openxmlformats.org/officeDocument/2006/relationships/hyperlink" Target="http://scientificstar.ru/_ph/36/2/450779385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3.pixers.pics/pixers/700/FO/44/09/52/36/700_FO44095236_4393ec969ef7f74ae9d0843c1e125a72.jpg" TargetMode="External"/><Relationship Id="rId11" Type="http://schemas.openxmlformats.org/officeDocument/2006/relationships/hyperlink" Target="https://im0-tub-ru.yandex.net/i?id=8c7869ee0bcd3144cb055e6661e19dda&amp;n=13" TargetMode="External"/><Relationship Id="rId5" Type="http://schemas.openxmlformats.org/officeDocument/2006/relationships/hyperlink" Target="http://www.b17.ru/foto/uploaded/upl_1521649081_176853.jpg" TargetMode="External"/><Relationship Id="rId15" Type="http://schemas.openxmlformats.org/officeDocument/2006/relationships/hyperlink" Target="https://im0-tub-ru.yandex.net/i?id=e2e39b11bcf6babfb10e1a63d41cd555&amp;n=13" TargetMode="External"/><Relationship Id="rId10" Type="http://schemas.openxmlformats.org/officeDocument/2006/relationships/hyperlink" Target="https://im0-tub-ru.yandex.net/i?id=35cfbb1826e47eef216c9624e4587158&amp;n=13" TargetMode="External"/><Relationship Id="rId19" Type="http://schemas.openxmlformats.org/officeDocument/2006/relationships/hyperlink" Target="http://mypresentation.ru/documents/58670618fa155498186f1666ab8abe14/img18.jpg" TargetMode="External"/><Relationship Id="rId4" Type="http://schemas.openxmlformats.org/officeDocument/2006/relationships/hyperlink" Target="https://png.pngtree.com/element_pic/00/16/07/1057825848b309c.jpg" TargetMode="External"/><Relationship Id="rId9" Type="http://schemas.openxmlformats.org/officeDocument/2006/relationships/hyperlink" Target="https://im0-tub-ru.yandex.net/i?id=bb991c7f976f66ff9e7158bb55e926c4&amp;n=13" TargetMode="External"/><Relationship Id="rId14" Type="http://schemas.openxmlformats.org/officeDocument/2006/relationships/hyperlink" Target="https://im0-tub-ru.yandex.net/i?id=108e0c0c5ae930dc207bdd3e4e9bb874&amp;n=1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slide" Target="slide3.xml"/><Relationship Id="rId12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7.jpeg"/><Relationship Id="rId5" Type="http://schemas.openxmlformats.org/officeDocument/2006/relationships/slide" Target="slide18.xml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12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jpeg"/><Relationship Id="rId10" Type="http://schemas.openxmlformats.org/officeDocument/2006/relationships/slide" Target="slide7.xml"/><Relationship Id="rId4" Type="http://schemas.openxmlformats.org/officeDocument/2006/relationships/slide" Target="slide10.xml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slide" Target="slide9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slide" Target="slide14.xml"/><Relationship Id="rId4" Type="http://schemas.openxmlformats.org/officeDocument/2006/relationships/slide" Target="slide16.xml"/><Relationship Id="rId9" Type="http://schemas.openxmlformats.org/officeDocument/2006/relationships/image" Target="../media/image19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2.xml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slide" Target="slide6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slide" Target="slide8.xml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revju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55446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517232"/>
            <a:ext cx="4824536" cy="13407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МБДОУ Детский сад «Аленка» Угренинова Е.А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МБДОУ Детский сад «Аленка»  </a:t>
            </a:r>
            <a:r>
              <a:rPr lang="ru-RU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Давлетшина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2928934"/>
            <a:ext cx="56281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 здоровье берегу – 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 себе я помогу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1905_1383689945.png"/>
          <p:cNvPicPr>
            <a:picLocks noChangeAspect="1"/>
          </p:cNvPicPr>
          <p:nvPr/>
        </p:nvPicPr>
        <p:blipFill>
          <a:blip r:embed="rId3" cstate="print"/>
          <a:srcRect t="6183" r="1929"/>
          <a:stretch>
            <a:fillRect/>
          </a:stretch>
        </p:blipFill>
        <p:spPr>
          <a:xfrm>
            <a:off x="1835696" y="-243408"/>
            <a:ext cx="4716016" cy="3421190"/>
          </a:xfrm>
          <a:prstGeom prst="rect">
            <a:avLst/>
          </a:prstGeom>
        </p:spPr>
      </p:pic>
      <p:pic>
        <p:nvPicPr>
          <p:cNvPr id="9" name="Рисунок 8" descr="0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771800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85E-6 L 0.00208 0.579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546903_4278666_393204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0"/>
            <a:ext cx="3964106" cy="2048121"/>
          </a:xfrm>
          <a:prstGeom prst="rect">
            <a:avLst/>
          </a:prstGeom>
        </p:spPr>
      </p:pic>
      <p:pic>
        <p:nvPicPr>
          <p:cNvPr id="9" name="Рисунок 8" descr="0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771800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4798E-6 L -0.06719 0.612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2089285__3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1842" y="0"/>
            <a:ext cx="3265874" cy="3356992"/>
          </a:xfrm>
          <a:prstGeom prst="rect">
            <a:avLst/>
          </a:prstGeom>
        </p:spPr>
      </p:pic>
      <p:pic>
        <p:nvPicPr>
          <p:cNvPr id="9" name="Рисунок 8" descr="0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771800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06358E-6 L 0.00469 0.548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itam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0"/>
            <a:ext cx="2888064" cy="2996952"/>
          </a:xfrm>
          <a:prstGeom prst="rect">
            <a:avLst/>
          </a:prstGeom>
        </p:spPr>
      </p:pic>
      <p:pic>
        <p:nvPicPr>
          <p:cNvPr id="9" name="Рисунок 8" descr="0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771800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7746E-6 L -0.01788 0.55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img1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6439" r="6633"/>
          <a:stretch>
            <a:fillRect/>
          </a:stretch>
        </p:blipFill>
        <p:spPr>
          <a:xfrm>
            <a:off x="1835696" y="-1"/>
            <a:ext cx="4968552" cy="4227323"/>
          </a:xfrm>
          <a:prstGeom prst="rect">
            <a:avLst/>
          </a:prstGeom>
        </p:spPr>
      </p:pic>
      <p:pic>
        <p:nvPicPr>
          <p:cNvPr id="26" name="Рисунок 25" descr="0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627784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3526E-6 L 0.00399 0.390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29852-Royalty-Fr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3096344" cy="3687522"/>
          </a:xfrm>
          <a:prstGeom prst="rect">
            <a:avLst/>
          </a:prstGeom>
        </p:spPr>
      </p:pic>
      <p:pic>
        <p:nvPicPr>
          <p:cNvPr id="26" name="Рисунок 25" descr="0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627784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6.93642E-7 L -0.00399 0.45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7e97de5e19f716671e49c2da0481524--clipart-bab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0"/>
            <a:ext cx="4196241" cy="3356992"/>
          </a:xfrm>
          <a:prstGeom prst="rect">
            <a:avLst/>
          </a:prstGeom>
        </p:spPr>
      </p:pic>
      <p:pic>
        <p:nvPicPr>
          <p:cNvPr id="26" name="Рисунок 25" descr="0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627784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06358E-6 L -0.00104 0.41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16418315_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3024336" cy="3878919"/>
          </a:xfrm>
          <a:prstGeom prst="rect">
            <a:avLst/>
          </a:prstGeom>
        </p:spPr>
      </p:pic>
      <p:pic>
        <p:nvPicPr>
          <p:cNvPr id="26" name="Рисунок 25" descr="0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627784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3873E-6 L 0.00799 0.510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46_079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-315416"/>
            <a:ext cx="4359730" cy="3356992"/>
          </a:xfrm>
          <a:prstGeom prst="rect">
            <a:avLst/>
          </a:prstGeom>
        </p:spPr>
      </p:pic>
      <p:pic>
        <p:nvPicPr>
          <p:cNvPr id="5" name="Рисунок 4" descr="450779385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0"/>
            <a:ext cx="2901922" cy="446449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000232" y="4714884"/>
            <a:ext cx="50340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Молодцы, вы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Справились!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Ссылки на использованные в презентации картинки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61248"/>
          </a:xfrm>
        </p:spPr>
        <p:txBody>
          <a:bodyPr>
            <a:noAutofit/>
          </a:bodyPr>
          <a:lstStyle/>
          <a:p>
            <a:r>
              <a:rPr lang="en-US" sz="1400" dirty="0" smtClean="0">
                <a:hlinkClick r:id="rId2"/>
              </a:rPr>
              <a:t>https://i.pinimg.com/736x/e2/62/d8/e262d83c1b3250b45223097f9bd46cb4.jpg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https://i.pinimg.com/736x/93/a2/dc/93a2dcccee485481c88c50153be91a80--brush-teeth-art-kids.jpg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https://png.pngtree.com/element_pic/00/16/07/1057825848b309c.jpg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http://www.b17.ru/foto/uploaded/upl_1521649081_176853.jpg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https://s3.pixers.pics/pixers/700/FO/44/09/52/36/700_FO44095236_4393ec969ef7f74ae9d0843c1e125a72.jpg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https://s.poembook.ru/theme/e0/d1/74/5612fe707c568df70486cd2a751080296672ff30.png</a:t>
            </a:r>
            <a:endParaRPr lang="ru-RU" sz="1400" dirty="0" smtClean="0"/>
          </a:p>
          <a:p>
            <a:r>
              <a:rPr lang="en-US" sz="1400" dirty="0" smtClean="0">
                <a:hlinkClick r:id="rId8"/>
              </a:rPr>
              <a:t>http://www.moi-detsad.ru/wp-content/uploads/2017/08/pravila-zdorovya.jpg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https://im0-tub-ru.yandex.net/i?id=bb991c7f976f66ff9e7158bb55e926c4&amp;n=13</a:t>
            </a:r>
            <a:endParaRPr lang="ru-RU" sz="1400" dirty="0" smtClean="0"/>
          </a:p>
          <a:p>
            <a:r>
              <a:rPr lang="en-US" sz="1400" dirty="0" smtClean="0">
                <a:hlinkClick r:id="rId10"/>
              </a:rPr>
              <a:t>https://im0-tub-ru.yandex.net/i?id=35cfbb1826e47eef216c9624e4587158&amp;n=13</a:t>
            </a:r>
            <a:endParaRPr lang="ru-RU" sz="1400" dirty="0" smtClean="0"/>
          </a:p>
          <a:p>
            <a:r>
              <a:rPr lang="en-US" sz="1400" dirty="0" smtClean="0">
                <a:hlinkClick r:id="rId11"/>
              </a:rPr>
              <a:t>https://im0-tub-ru.yandex.net/i?id=8c7869ee0bcd3144cb055e6661e19dda&amp;n=13</a:t>
            </a:r>
            <a:endParaRPr lang="ru-RU" sz="1400" dirty="0" smtClean="0"/>
          </a:p>
          <a:p>
            <a:r>
              <a:rPr lang="en-US" sz="1400" dirty="0" smtClean="0">
                <a:hlinkClick r:id="rId12"/>
              </a:rPr>
              <a:t>https://im0-tub-ru.yandex.net/i?id=f73ebc09bc8198ca8a5e3b85b0cfaf7e&amp;n=13</a:t>
            </a:r>
            <a:endParaRPr lang="ru-RU" sz="1400" dirty="0" smtClean="0"/>
          </a:p>
          <a:p>
            <a:r>
              <a:rPr lang="en-US" sz="1400" dirty="0" smtClean="0">
                <a:hlinkClick r:id="rId13"/>
              </a:rPr>
              <a:t>https://im0-tub-ru.yandex.net/i?id=5088ca9297c8111ad1f8f5b939b5ad20&amp;n=13</a:t>
            </a:r>
            <a:endParaRPr lang="ru-RU" sz="1400" dirty="0" smtClean="0"/>
          </a:p>
          <a:p>
            <a:r>
              <a:rPr lang="en-US" sz="1400" dirty="0" smtClean="0">
                <a:hlinkClick r:id="rId14"/>
              </a:rPr>
              <a:t>https://im0-tub-ru.yandex.net/i?id=108e0c0c5ae930dc207bdd3e4e9bb874&amp;n=13</a:t>
            </a:r>
            <a:endParaRPr lang="ru-RU" sz="1400" dirty="0" smtClean="0"/>
          </a:p>
          <a:p>
            <a:r>
              <a:rPr lang="en-US" sz="1400" dirty="0" smtClean="0">
                <a:hlinkClick r:id="rId15"/>
              </a:rPr>
              <a:t>https://im0-tub-ru.yandex.net/i?id=e2e39b11bcf6babfb10e1a63d41cd555&amp;n=13</a:t>
            </a:r>
            <a:endParaRPr lang="ru-RU" sz="1400" dirty="0" smtClean="0"/>
          </a:p>
          <a:p>
            <a:r>
              <a:rPr lang="en-US" sz="1400" dirty="0" smtClean="0">
                <a:hlinkClick r:id="rId16"/>
              </a:rPr>
              <a:t>https://im0-tub-ru.yandex.net/i?id=04ccb49bd19e68d5296adcdb8cba7fa1&amp;n=13</a:t>
            </a:r>
            <a:endParaRPr lang="ru-RU" sz="1400" dirty="0" smtClean="0"/>
          </a:p>
          <a:p>
            <a:r>
              <a:rPr lang="en-US" sz="1400" dirty="0" smtClean="0">
                <a:hlinkClick r:id="rId17"/>
              </a:rPr>
              <a:t>https://im0-tub-ru.yandex.net/i?id=ea14ea7be931b2139d183f6cf4ea3a1e&amp;n=13</a:t>
            </a:r>
            <a:endParaRPr lang="ru-RU" sz="1400" dirty="0" smtClean="0"/>
          </a:p>
          <a:p>
            <a:r>
              <a:rPr lang="en-US" sz="1400" dirty="0" smtClean="0">
                <a:hlinkClick r:id="rId18"/>
              </a:rPr>
              <a:t>https://im0-tub-ru.yandex.net/i?id=293a5dba679a4fa321f8b8ace6d6e2a6&amp;n=13</a:t>
            </a:r>
            <a:endParaRPr lang="ru-RU" sz="1400" dirty="0" smtClean="0"/>
          </a:p>
          <a:p>
            <a:r>
              <a:rPr lang="en-US" sz="1400" dirty="0" smtClean="0">
                <a:hlinkClick r:id="rId19"/>
              </a:rPr>
              <a:t>http://mypresentation.ru/documents/58670618fa155498186f1666ab8abe14/img18.jpg</a:t>
            </a:r>
            <a:endParaRPr lang="ru-RU" sz="1400" dirty="0" smtClean="0"/>
          </a:p>
          <a:p>
            <a:r>
              <a:rPr lang="en-US" sz="1400" dirty="0" smtClean="0">
                <a:hlinkClick r:id="rId20"/>
              </a:rPr>
              <a:t>http://scientificstar.ru/_ph/36/2/450779385.gif</a:t>
            </a:r>
            <a:endParaRPr lang="ru-RU" sz="1400" dirty="0" smtClean="0"/>
          </a:p>
          <a:p>
            <a:r>
              <a:rPr lang="en-US" sz="1400" dirty="0" smtClean="0">
                <a:hlinkClick r:id="rId21"/>
              </a:rPr>
              <a:t>http://www.amicidelcastello.it/LoZoeCastle/MODISTERIA/Nuova%20cartella/ALI%20DI%20FATA/img225349c3mp0%20(1).png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6146_079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-315416"/>
            <a:ext cx="4359730" cy="3356992"/>
          </a:xfrm>
          <a:prstGeom prst="rect">
            <a:avLst/>
          </a:prstGeom>
        </p:spPr>
      </p:pic>
      <p:pic>
        <p:nvPicPr>
          <p:cNvPr id="5" name="Рисунок 4" descr="450779385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0"/>
            <a:ext cx="2901922" cy="4464496"/>
          </a:xfrm>
          <a:prstGeom prst="rect">
            <a:avLst/>
          </a:prstGeom>
        </p:spPr>
      </p:pic>
      <p:pic>
        <p:nvPicPr>
          <p:cNvPr id="6" name="Рисунок 5" descr="0_173b08_ab27344d_L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00808"/>
            <a:ext cx="2411760" cy="2977480"/>
          </a:xfrm>
          <a:prstGeom prst="rect">
            <a:avLst/>
          </a:prstGeom>
        </p:spPr>
      </p:pic>
      <p:sp>
        <p:nvSpPr>
          <p:cNvPr id="9" name="Волна 8"/>
          <p:cNvSpPr/>
          <p:nvPr/>
        </p:nvSpPr>
        <p:spPr>
          <a:xfrm>
            <a:off x="251520" y="4005064"/>
            <a:ext cx="1944216" cy="504056"/>
          </a:xfrm>
          <a:prstGeom prst="wave">
            <a:avLst/>
          </a:prstGeom>
          <a:noFill/>
          <a:ln w="63500">
            <a:solidFill>
              <a:schemeClr val="bg2">
                <a:lumMod val="50000"/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Режим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дня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0_173b08_ab27344d_L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3645024"/>
            <a:ext cx="2376264" cy="2985563"/>
          </a:xfrm>
          <a:prstGeom prst="rect">
            <a:avLst/>
          </a:prstGeom>
        </p:spPr>
      </p:pic>
      <p:sp>
        <p:nvSpPr>
          <p:cNvPr id="12" name="Волна 11"/>
          <p:cNvSpPr/>
          <p:nvPr/>
        </p:nvSpPr>
        <p:spPr>
          <a:xfrm>
            <a:off x="5220072" y="6021288"/>
            <a:ext cx="1800200" cy="504056"/>
          </a:xfrm>
          <a:prstGeom prst="wave">
            <a:avLst/>
          </a:prstGeom>
          <a:noFill/>
          <a:ln w="63500">
            <a:solidFill>
              <a:schemeClr val="bg2">
                <a:lumMod val="50000"/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гигиена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02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1763688" y="3717032"/>
            <a:ext cx="2732184" cy="2869641"/>
          </a:xfrm>
          <a:prstGeom prst="rect">
            <a:avLst/>
          </a:prstGeom>
        </p:spPr>
      </p:pic>
      <p:sp>
        <p:nvSpPr>
          <p:cNvPr id="10" name="Волна 9"/>
          <p:cNvSpPr/>
          <p:nvPr/>
        </p:nvSpPr>
        <p:spPr>
          <a:xfrm>
            <a:off x="2267744" y="5805264"/>
            <a:ext cx="1728192" cy="648072"/>
          </a:xfrm>
          <a:prstGeom prst="wave">
            <a:avLst/>
          </a:prstGeom>
          <a:noFill/>
          <a:ln w="63500">
            <a:solidFill>
              <a:schemeClr val="bg2">
                <a:lumMod val="50000"/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питание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02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6588224" y="1988840"/>
            <a:ext cx="2732184" cy="2869641"/>
          </a:xfrm>
          <a:prstGeom prst="rect">
            <a:avLst/>
          </a:prstGeom>
        </p:spPr>
      </p:pic>
      <p:sp>
        <p:nvSpPr>
          <p:cNvPr id="11" name="Волна 10"/>
          <p:cNvSpPr/>
          <p:nvPr/>
        </p:nvSpPr>
        <p:spPr>
          <a:xfrm>
            <a:off x="7020272" y="4221088"/>
            <a:ext cx="1800200" cy="504056"/>
          </a:xfrm>
          <a:prstGeom prst="wave">
            <a:avLst/>
          </a:prstGeom>
          <a:noFill/>
          <a:ln w="63500">
            <a:solidFill>
              <a:schemeClr val="bg2">
                <a:lumMod val="50000"/>
                <a:alpha val="8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 action="ppaction://hlinksldjump"/>
              </a:rPr>
              <a:t>спорт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г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4" name="Стрелка вправо 13">
            <a:hlinkClick r:id="rId5" action="ppaction://hlinksldjump"/>
          </p:cNvPr>
          <p:cNvSpPr/>
          <p:nvPr/>
        </p:nvSpPr>
        <p:spPr>
          <a:xfrm>
            <a:off x="7715272" y="6000768"/>
            <a:ext cx="10001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1905_1383689945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t="6183" r="1929"/>
          <a:stretch>
            <a:fillRect/>
          </a:stretch>
        </p:blipFill>
        <p:spPr>
          <a:xfrm>
            <a:off x="5074298" y="2708920"/>
            <a:ext cx="4069702" cy="2952328"/>
          </a:xfrm>
          <a:prstGeom prst="rect">
            <a:avLst/>
          </a:prstGeom>
        </p:spPr>
      </p:pic>
      <p:pic>
        <p:nvPicPr>
          <p:cNvPr id="4" name="Рисунок 3" descr="122089285__3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80528" y="3861048"/>
            <a:ext cx="2732087" cy="2808312"/>
          </a:xfrm>
          <a:prstGeom prst="rect">
            <a:avLst/>
          </a:prstGeom>
        </p:spPr>
      </p:pic>
      <p:pic>
        <p:nvPicPr>
          <p:cNvPr id="5" name="Рисунок 4" descr="128546903_4278666_3932047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0"/>
            <a:ext cx="4305943" cy="2664296"/>
          </a:xfrm>
          <a:prstGeom prst="rect">
            <a:avLst/>
          </a:prstGeom>
        </p:spPr>
      </p:pic>
      <p:pic>
        <p:nvPicPr>
          <p:cNvPr id="6" name="Рисунок 5" descr="cheeseburger-34314_1280-1024x82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052736"/>
            <a:ext cx="3374616" cy="2708920"/>
          </a:xfrm>
          <a:prstGeom prst="rect">
            <a:avLst/>
          </a:prstGeom>
        </p:spPr>
      </p:pic>
      <p:pic>
        <p:nvPicPr>
          <p:cNvPr id="7" name="Рисунок 6" descr="vitamins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04248" y="0"/>
            <a:ext cx="2339752" cy="2427967"/>
          </a:xfrm>
          <a:prstGeom prst="rect">
            <a:avLst/>
          </a:prstGeom>
        </p:spPr>
      </p:pic>
      <p:pic>
        <p:nvPicPr>
          <p:cNvPr id="9" name="Рисунок 8" descr="02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483768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7e97de5e19f716671e49c2da0481524--clipart-bab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0"/>
            <a:ext cx="3024336" cy="2419468"/>
          </a:xfrm>
          <a:prstGeom prst="rect">
            <a:avLst/>
          </a:prstGeom>
        </p:spPr>
      </p:pic>
      <p:pic>
        <p:nvPicPr>
          <p:cNvPr id="12" name="Рисунок 11" descr="229852-Royalty-Frar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2420888"/>
            <a:ext cx="1816796" cy="2163673"/>
          </a:xfrm>
          <a:prstGeom prst="rect">
            <a:avLst/>
          </a:prstGeom>
        </p:spPr>
      </p:pic>
      <p:pic>
        <p:nvPicPr>
          <p:cNvPr id="16" name="Рисунок 15" descr="116418315_1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4179699"/>
            <a:ext cx="2088232" cy="2678301"/>
          </a:xfrm>
          <a:prstGeom prst="rect">
            <a:avLst/>
          </a:prstGeom>
        </p:spPr>
      </p:pic>
      <p:pic>
        <p:nvPicPr>
          <p:cNvPr id="20" name="Рисунок 19" descr="img10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6711" r="6453"/>
          <a:stretch>
            <a:fillRect/>
          </a:stretch>
        </p:blipFill>
        <p:spPr>
          <a:xfrm>
            <a:off x="5477983" y="2492896"/>
            <a:ext cx="3666017" cy="3168352"/>
          </a:xfrm>
          <a:prstGeom prst="rect">
            <a:avLst/>
          </a:prstGeom>
        </p:spPr>
      </p:pic>
      <p:pic>
        <p:nvPicPr>
          <p:cNvPr id="24" name="Рисунок 23" descr="hello_html_793fb7d2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2"/>
          <a:stretch>
            <a:fillRect/>
          </a:stretch>
        </p:blipFill>
        <p:spPr>
          <a:xfrm>
            <a:off x="0" y="0"/>
            <a:ext cx="2888268" cy="2348880"/>
          </a:xfrm>
          <a:prstGeom prst="rect">
            <a:avLst/>
          </a:prstGeom>
        </p:spPr>
      </p:pic>
      <p:pic>
        <p:nvPicPr>
          <p:cNvPr id="25" name="Рисунок 24" descr="700_FO44095236_4393ec969ef7f74ae9d0843c1e125a72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975648" y="0"/>
            <a:ext cx="3168352" cy="2240477"/>
          </a:xfrm>
          <a:prstGeom prst="rect">
            <a:avLst/>
          </a:prstGeom>
        </p:spPr>
      </p:pic>
      <p:pic>
        <p:nvPicPr>
          <p:cNvPr id="26" name="Рисунок 25" descr="02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r="8245"/>
          <a:stretch>
            <a:fillRect/>
          </a:stretch>
        </p:blipFill>
        <p:spPr>
          <a:xfrm>
            <a:off x="2627784" y="3501008"/>
            <a:ext cx="3456384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687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85920"/>
            <a:ext cx="3551757" cy="3672080"/>
          </a:xfrm>
          <a:prstGeom prst="rect">
            <a:avLst/>
          </a:prstGeom>
        </p:spPr>
      </p:pic>
      <p:pic>
        <p:nvPicPr>
          <p:cNvPr id="8" name="Рисунок 7" descr="5612fe707c568df70486cd2a751080296672ff30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21777" r="29505"/>
          <a:stretch>
            <a:fillRect/>
          </a:stretch>
        </p:blipFill>
        <p:spPr>
          <a:xfrm>
            <a:off x="611560" y="0"/>
            <a:ext cx="1584176" cy="3251730"/>
          </a:xfrm>
          <a:prstGeom prst="rect">
            <a:avLst/>
          </a:prstGeom>
        </p:spPr>
      </p:pic>
      <p:pic>
        <p:nvPicPr>
          <p:cNvPr id="9" name="Рисунок 8" descr="93961bb8b4cf6691e98d7640fc77212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1276" y="3645024"/>
            <a:ext cx="2048273" cy="3212976"/>
          </a:xfrm>
          <a:prstGeom prst="rect">
            <a:avLst/>
          </a:prstGeom>
        </p:spPr>
      </p:pic>
      <p:pic>
        <p:nvPicPr>
          <p:cNvPr id="10" name="Рисунок 9" descr="0_93b80_d1f36bcf_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87884" y="0"/>
            <a:ext cx="2722172" cy="3140968"/>
          </a:xfrm>
          <a:prstGeom prst="rect">
            <a:avLst/>
          </a:prstGeom>
        </p:spPr>
      </p:pic>
      <p:pic>
        <p:nvPicPr>
          <p:cNvPr id="14" name="Рисунок 13" descr="hand-washing-h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6770" y="476672"/>
            <a:ext cx="2360918" cy="2160240"/>
          </a:xfrm>
          <a:prstGeom prst="rect">
            <a:avLst/>
          </a:prstGeom>
        </p:spPr>
      </p:pic>
      <p:pic>
        <p:nvPicPr>
          <p:cNvPr id="11" name="Рисунок 10" descr="бгн (1)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537520"/>
            <a:ext cx="352839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ast-fud_vrede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687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85920"/>
            <a:ext cx="3551757" cy="3672080"/>
          </a:xfrm>
          <a:prstGeom prst="rect">
            <a:avLst/>
          </a:prstGeom>
        </p:spPr>
      </p:pic>
      <p:pic>
        <p:nvPicPr>
          <p:cNvPr id="8" name="Рисунок 7" descr="5612fe707c568df70486cd2a751080296672ff3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1777" r="29505"/>
          <a:stretch>
            <a:fillRect/>
          </a:stretch>
        </p:blipFill>
        <p:spPr>
          <a:xfrm>
            <a:off x="611560" y="332656"/>
            <a:ext cx="1584176" cy="3251730"/>
          </a:xfrm>
          <a:prstGeom prst="rect">
            <a:avLst/>
          </a:prstGeom>
        </p:spPr>
      </p:pic>
      <p:pic>
        <p:nvPicPr>
          <p:cNvPr id="9" name="Рисунок 8" descr="93961bb8b4cf6691e98d7640fc7721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1276" y="3645024"/>
            <a:ext cx="2048273" cy="3212976"/>
          </a:xfrm>
          <a:prstGeom prst="rect">
            <a:avLst/>
          </a:prstGeom>
        </p:spPr>
      </p:pic>
      <p:pic>
        <p:nvPicPr>
          <p:cNvPr id="10" name="Рисунок 9" descr="0_93b80_d1f36bcf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87884" y="0"/>
            <a:ext cx="2722172" cy="3140968"/>
          </a:xfrm>
          <a:prstGeom prst="rect">
            <a:avLst/>
          </a:prstGeom>
        </p:spPr>
      </p:pic>
      <p:pic>
        <p:nvPicPr>
          <p:cNvPr id="14" name="Рисунок 13" descr="hand-washing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6770" y="476672"/>
            <a:ext cx="2360918" cy="2160240"/>
          </a:xfrm>
          <a:prstGeom prst="rect">
            <a:avLst/>
          </a:prstGeom>
        </p:spPr>
      </p:pic>
      <p:pic>
        <p:nvPicPr>
          <p:cNvPr id="11" name="Рисунок 10" descr="бгн (1)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2537520"/>
            <a:ext cx="352839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1214E-6 L -0.36024 -0.325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024 -0.32509 L 0.00399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ustnuj-smajl-cr-600x45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4664"/>
            <a:ext cx="7560840" cy="5670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415</Words>
  <Application>Microsoft Office PowerPoint</Application>
  <PresentationFormat>Экран (4:3)</PresentationFormat>
  <Paragraphs>51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Ссылки на использованные в презентации картинки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2018-04-08T04:42:59Z</dcterms:created>
  <dcterms:modified xsi:type="dcterms:W3CDTF">2018-04-18T01:12:16Z</dcterms:modified>
</cp:coreProperties>
</file>