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61" r:id="rId16"/>
    <p:sldId id="270" r:id="rId17"/>
    <p:sldId id="272" r:id="rId18"/>
    <p:sldId id="273" r:id="rId19"/>
    <p:sldId id="271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09757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Перелётные птицы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00200" y="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МБДОУ </a:t>
            </a:r>
            <a:r>
              <a:rPr lang="ru-RU" sz="2000" dirty="0">
                <a:solidFill>
                  <a:srgbClr val="C305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«Детский сад «Алёнка»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3573016"/>
            <a:ext cx="6400800" cy="1752600"/>
          </a:xfrm>
        </p:spPr>
        <p:txBody>
          <a:bodyPr/>
          <a:lstStyle/>
          <a:p>
            <a:pPr algn="r"/>
            <a:r>
              <a:rPr lang="ru-RU" sz="2000" dirty="0">
                <a:solidFill>
                  <a:srgbClr val="C305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Воспитатель </a:t>
            </a:r>
            <a:r>
              <a:rPr lang="ru-RU" sz="2000" dirty="0" smtClean="0">
                <a:solidFill>
                  <a:srgbClr val="C305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подготовительной </a:t>
            </a:r>
            <a:endParaRPr lang="ru-RU" sz="2000" dirty="0">
              <a:solidFill>
                <a:srgbClr val="C3055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ru-RU" sz="2000" dirty="0" smtClean="0">
                <a:solidFill>
                  <a:srgbClr val="C305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группы компенсирующей направленности</a:t>
            </a:r>
            <a:endParaRPr lang="ru-RU" sz="2000" dirty="0">
              <a:solidFill>
                <a:srgbClr val="C3055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ru-RU" sz="2000" dirty="0">
                <a:solidFill>
                  <a:srgbClr val="C3055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Угренинова Елена Анатольевна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600" y="62484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 Абакан </a:t>
            </a:r>
            <a:r>
              <a:rPr lang="ru-RU" sz="2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 </a:t>
            </a:r>
            <a:r>
              <a:rPr lang="ru-RU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</a:t>
            </a:r>
            <a:endParaRPr lang="ru-RU" sz="2000" dirty="0">
              <a:solidFill>
                <a:srgbClr val="C3055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5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5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150114"/>
            <a:ext cx="5400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триж</a:t>
            </a:r>
            <a:r>
              <a:rPr lang="ru-RU" sz="4000" b="1" u="sng" dirty="0" smtClean="0">
                <a:latin typeface="Arial Black" pitchFamily="34" charset="0"/>
              </a:rPr>
              <a:t> 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3" name="Рисунок 2" descr="стриж.jpg"/>
          <p:cNvPicPr>
            <a:picLocks noChangeAspect="1"/>
          </p:cNvPicPr>
          <p:nvPr/>
        </p:nvPicPr>
        <p:blipFill>
          <a:blip r:embed="rId2" cstate="print"/>
          <a:srcRect l="5113" t="17378" r="3538" b="10114"/>
          <a:stretch>
            <a:fillRect/>
          </a:stretch>
        </p:blipFill>
        <p:spPr>
          <a:xfrm>
            <a:off x="-1" y="0"/>
            <a:ext cx="9122453" cy="58772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94928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Гус дикий 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c7aab629585680157135edd9.jpg"/>
          <p:cNvPicPr>
            <a:picLocks noChangeAspect="1"/>
          </p:cNvPicPr>
          <p:nvPr/>
        </p:nvPicPr>
        <p:blipFill>
          <a:blip r:embed="rId2" cstate="print"/>
          <a:srcRect r="19179"/>
          <a:stretch>
            <a:fillRect/>
          </a:stretch>
        </p:blipFill>
        <p:spPr>
          <a:xfrm>
            <a:off x="971600" y="0"/>
            <a:ext cx="7380312" cy="59132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6150114"/>
            <a:ext cx="4270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Утки 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3ciC3CSavaQSf7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936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5949280"/>
            <a:ext cx="2451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Лебедь 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e3f4db025dfef70d5186e9c098391a36.jpg"/>
          <p:cNvPicPr>
            <a:picLocks noChangeAspect="1"/>
          </p:cNvPicPr>
          <p:nvPr/>
        </p:nvPicPr>
        <p:blipFill>
          <a:blip r:embed="rId2" cstate="print"/>
          <a:srcRect l="17530" t="29640"/>
          <a:stretch>
            <a:fillRect/>
          </a:stretch>
        </p:blipFill>
        <p:spPr>
          <a:xfrm>
            <a:off x="323528" y="188640"/>
            <a:ext cx="8496944" cy="58333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616530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Цапля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9cee5602b6af99545084e18ca38d3e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4139952" cy="62099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37312"/>
            <a:ext cx="644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Аист 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1314185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655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6150114"/>
            <a:ext cx="2739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уравль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grus_000003.jpg"/>
          <p:cNvPicPr>
            <a:picLocks noChangeAspect="1"/>
          </p:cNvPicPr>
          <p:nvPr/>
        </p:nvPicPr>
        <p:blipFill>
          <a:blip r:embed="rId2" cstate="print"/>
          <a:srcRect t="5901" b="5901"/>
          <a:stretch>
            <a:fillRect/>
          </a:stretch>
        </p:blipFill>
        <p:spPr>
          <a:xfrm>
            <a:off x="2267744" y="0"/>
            <a:ext cx="4659819" cy="62415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5877272"/>
            <a:ext cx="2297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Иволга</a:t>
            </a:r>
            <a:r>
              <a:rPr lang="ru-RU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 descr="ивол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20" cy="56166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896" y="6150114"/>
            <a:ext cx="2797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всянка 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овся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35020" cy="58326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5949280"/>
            <a:ext cx="2257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яблик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зяблик.jpg"/>
          <p:cNvPicPr>
            <a:picLocks noChangeAspect="1"/>
          </p:cNvPicPr>
          <p:nvPr/>
        </p:nvPicPr>
        <p:blipFill>
          <a:blip r:embed="rId2" cstate="print"/>
          <a:srcRect t="16869" r="21650" b="5825"/>
          <a:stretch>
            <a:fillRect/>
          </a:stretch>
        </p:blipFill>
        <p:spPr>
          <a:xfrm>
            <a:off x="179512" y="260648"/>
            <a:ext cx="8748464" cy="563069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24d6e_62e7fddd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pic>
        <p:nvPicPr>
          <p:cNvPr id="9" name="Рисунок 8" descr="56068303_52733312_sol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pic>
        <p:nvPicPr>
          <p:cNvPr id="5" name="Рисунок 4" descr="0_6b74c_4f288042_XL.jpeg"/>
          <p:cNvPicPr>
            <a:picLocks noChangeAspect="1"/>
          </p:cNvPicPr>
          <p:nvPr/>
        </p:nvPicPr>
        <p:blipFill>
          <a:blip r:embed="rId4" cstate="print"/>
          <a:srcRect b="16400"/>
          <a:stretch>
            <a:fillRect/>
          </a:stretch>
        </p:blipFill>
        <p:spPr>
          <a:xfrm>
            <a:off x="1835696" y="0"/>
            <a:ext cx="5455258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91680" y="0"/>
            <a:ext cx="5545138" cy="7647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Насекомоядные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6c7bf37ce620892663e451bf07e896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6591" y="692696"/>
            <a:ext cx="2517897" cy="2880320"/>
          </a:xfrm>
          <a:prstGeom prst="rect">
            <a:avLst/>
          </a:prstGeom>
        </p:spPr>
      </p:pic>
      <p:pic>
        <p:nvPicPr>
          <p:cNvPr id="7" name="Рисунок 6" descr="ивол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553744"/>
            <a:ext cx="3268828" cy="2043608"/>
          </a:xfrm>
          <a:prstGeom prst="rect">
            <a:avLst/>
          </a:prstGeom>
        </p:spPr>
      </p:pic>
      <p:pic>
        <p:nvPicPr>
          <p:cNvPr id="8" name="Рисунок 7" descr="кукашка.jpg"/>
          <p:cNvPicPr>
            <a:picLocks noChangeAspect="1"/>
          </p:cNvPicPr>
          <p:nvPr/>
        </p:nvPicPr>
        <p:blipFill>
          <a:blip r:embed="rId4" cstate="print"/>
          <a:srcRect l="32207" t="6667" r="12238" b="20000"/>
          <a:stretch>
            <a:fillRect/>
          </a:stretch>
        </p:blipFill>
        <p:spPr>
          <a:xfrm>
            <a:off x="6474819" y="3789040"/>
            <a:ext cx="2489669" cy="2808312"/>
          </a:xfrm>
          <a:prstGeom prst="rect">
            <a:avLst/>
          </a:prstGeom>
        </p:spPr>
      </p:pic>
      <p:pic>
        <p:nvPicPr>
          <p:cNvPr id="9" name="Рисунок 8" descr="солови.jpg"/>
          <p:cNvPicPr>
            <a:picLocks noChangeAspect="1"/>
          </p:cNvPicPr>
          <p:nvPr/>
        </p:nvPicPr>
        <p:blipFill>
          <a:blip r:embed="rId5" cstate="print"/>
          <a:srcRect l="19565" t="13268" r="19565"/>
          <a:stretch>
            <a:fillRect/>
          </a:stretch>
        </p:blipFill>
        <p:spPr>
          <a:xfrm>
            <a:off x="179512" y="3789040"/>
            <a:ext cx="2800844" cy="2833437"/>
          </a:xfrm>
          <a:prstGeom prst="rect">
            <a:avLst/>
          </a:prstGeom>
        </p:spPr>
      </p:pic>
      <p:pic>
        <p:nvPicPr>
          <p:cNvPr id="10" name="Рисунок 9" descr="стриж.jpg"/>
          <p:cNvPicPr>
            <a:picLocks noChangeAspect="1"/>
          </p:cNvPicPr>
          <p:nvPr/>
        </p:nvPicPr>
        <p:blipFill>
          <a:blip r:embed="rId6" cstate="print"/>
          <a:srcRect l="4417" t="16667" r="9458" b="16667"/>
          <a:stretch>
            <a:fillRect/>
          </a:stretch>
        </p:blipFill>
        <p:spPr>
          <a:xfrm>
            <a:off x="3131840" y="2780928"/>
            <a:ext cx="3240360" cy="1800200"/>
          </a:xfrm>
          <a:prstGeom prst="rect">
            <a:avLst/>
          </a:prstGeom>
        </p:spPr>
      </p:pic>
      <p:pic>
        <p:nvPicPr>
          <p:cNvPr id="11" name="Рисунок 10" descr="86113278.jpg"/>
          <p:cNvPicPr>
            <a:picLocks noChangeAspect="1"/>
          </p:cNvPicPr>
          <p:nvPr/>
        </p:nvPicPr>
        <p:blipFill>
          <a:blip r:embed="rId7" cstate="print"/>
          <a:srcRect l="8421" t="7476" r="26375" b="11019"/>
          <a:stretch>
            <a:fillRect/>
          </a:stretch>
        </p:blipFill>
        <p:spPr>
          <a:xfrm>
            <a:off x="179512" y="692696"/>
            <a:ext cx="2808312" cy="2987824"/>
          </a:xfrm>
          <a:prstGeom prst="rect">
            <a:avLst/>
          </a:prstGeom>
        </p:spPr>
      </p:pic>
      <p:pic>
        <p:nvPicPr>
          <p:cNvPr id="12" name="Рисунок 11" descr="information_items_1833.jpg"/>
          <p:cNvPicPr>
            <a:picLocks noChangeAspect="1"/>
          </p:cNvPicPr>
          <p:nvPr/>
        </p:nvPicPr>
        <p:blipFill>
          <a:blip r:embed="rId8" cstate="print"/>
          <a:srcRect t="4641" r="7161" b="10311"/>
          <a:stretch>
            <a:fillRect/>
          </a:stretch>
        </p:blipFill>
        <p:spPr>
          <a:xfrm>
            <a:off x="3131840" y="646868"/>
            <a:ext cx="3240360" cy="21108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0"/>
            <a:ext cx="3760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Зерноядные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зяблик.jpg"/>
          <p:cNvPicPr>
            <a:picLocks noChangeAspect="1"/>
          </p:cNvPicPr>
          <p:nvPr/>
        </p:nvPicPr>
        <p:blipFill>
          <a:blip r:embed="rId2" cstate="print"/>
          <a:srcRect t="22736" r="43103"/>
          <a:stretch>
            <a:fillRect/>
          </a:stretch>
        </p:blipFill>
        <p:spPr>
          <a:xfrm>
            <a:off x="1475656" y="3645024"/>
            <a:ext cx="3230895" cy="2994453"/>
          </a:xfrm>
          <a:prstGeom prst="rect">
            <a:avLst/>
          </a:prstGeom>
        </p:spPr>
      </p:pic>
      <p:pic>
        <p:nvPicPr>
          <p:cNvPr id="4" name="Рисунок 3" descr="овсянка.jpg"/>
          <p:cNvPicPr>
            <a:picLocks noChangeAspect="1"/>
          </p:cNvPicPr>
          <p:nvPr/>
        </p:nvPicPr>
        <p:blipFill>
          <a:blip r:embed="rId3" cstate="print"/>
          <a:srcRect l="32594" r="11993"/>
          <a:stretch>
            <a:fillRect/>
          </a:stretch>
        </p:blipFill>
        <p:spPr>
          <a:xfrm>
            <a:off x="5076056" y="3645024"/>
            <a:ext cx="2952328" cy="3122638"/>
          </a:xfrm>
          <a:prstGeom prst="rect">
            <a:avLst/>
          </a:prstGeom>
        </p:spPr>
      </p:pic>
      <p:pic>
        <p:nvPicPr>
          <p:cNvPr id="5" name="Рисунок 4" descr="чиж.jpg"/>
          <p:cNvPicPr>
            <a:picLocks noChangeAspect="1"/>
          </p:cNvPicPr>
          <p:nvPr/>
        </p:nvPicPr>
        <p:blipFill>
          <a:blip r:embed="rId4" cstate="print"/>
          <a:srcRect l="17857" t="16930" r="5357" b="10513"/>
          <a:stretch>
            <a:fillRect/>
          </a:stretch>
        </p:blipFill>
        <p:spPr>
          <a:xfrm>
            <a:off x="2699792" y="692696"/>
            <a:ext cx="4104456" cy="28635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1640" y="0"/>
            <a:ext cx="6624736" cy="1224136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Всеядные</a:t>
            </a:r>
            <a:r>
              <a:rPr kumimoji="0" lang="ru-RU" sz="8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8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21a01c2b86f1ad0f4b29ae62d4d40d2c.jpg"/>
          <p:cNvPicPr>
            <a:picLocks noChangeAspect="1"/>
          </p:cNvPicPr>
          <p:nvPr/>
        </p:nvPicPr>
        <p:blipFill>
          <a:blip r:embed="rId2" cstate="print"/>
          <a:srcRect r="12201"/>
          <a:stretch>
            <a:fillRect/>
          </a:stretch>
        </p:blipFill>
        <p:spPr>
          <a:xfrm>
            <a:off x="0" y="692696"/>
            <a:ext cx="2843808" cy="2160863"/>
          </a:xfrm>
          <a:prstGeom prst="rect">
            <a:avLst/>
          </a:prstGeom>
        </p:spPr>
      </p:pic>
      <p:pic>
        <p:nvPicPr>
          <p:cNvPr id="5" name="Рисунок 4" descr="145649040117859840.jpg"/>
          <p:cNvPicPr>
            <a:picLocks noChangeAspect="1"/>
          </p:cNvPicPr>
          <p:nvPr/>
        </p:nvPicPr>
        <p:blipFill>
          <a:blip r:embed="rId3" cstate="print"/>
          <a:srcRect l="4064" t="8460" r="1437" b="11216"/>
          <a:stretch>
            <a:fillRect/>
          </a:stretch>
        </p:blipFill>
        <p:spPr>
          <a:xfrm>
            <a:off x="0" y="3617640"/>
            <a:ext cx="2987824" cy="3240360"/>
          </a:xfrm>
          <a:prstGeom prst="rect">
            <a:avLst/>
          </a:prstGeom>
        </p:spPr>
      </p:pic>
      <p:pic>
        <p:nvPicPr>
          <p:cNvPr id="7" name="Рисунок 6" descr="c7aab629585680157135edd9.jpg"/>
          <p:cNvPicPr>
            <a:picLocks noChangeAspect="1"/>
          </p:cNvPicPr>
          <p:nvPr/>
        </p:nvPicPr>
        <p:blipFill>
          <a:blip r:embed="rId4" cstate="print"/>
          <a:srcRect l="2489" r="20337"/>
          <a:stretch>
            <a:fillRect/>
          </a:stretch>
        </p:blipFill>
        <p:spPr>
          <a:xfrm>
            <a:off x="6372200" y="692696"/>
            <a:ext cx="2771800" cy="2736304"/>
          </a:xfrm>
          <a:prstGeom prst="rect">
            <a:avLst/>
          </a:prstGeom>
        </p:spPr>
      </p:pic>
      <p:pic>
        <p:nvPicPr>
          <p:cNvPr id="8" name="Рисунок 7" descr="swan-animal-hd-wallpaper-1920x1080-26853.jpg"/>
          <p:cNvPicPr>
            <a:picLocks noChangeAspect="1"/>
          </p:cNvPicPr>
          <p:nvPr/>
        </p:nvPicPr>
        <p:blipFill>
          <a:blip r:embed="rId5" cstate="print"/>
          <a:srcRect l="11086" t="21419" r="24340" b="5782"/>
          <a:stretch>
            <a:fillRect/>
          </a:stretch>
        </p:blipFill>
        <p:spPr>
          <a:xfrm>
            <a:off x="2987824" y="692696"/>
            <a:ext cx="3292981" cy="2160240"/>
          </a:xfrm>
          <a:prstGeom prst="rect">
            <a:avLst/>
          </a:prstGeom>
        </p:spPr>
      </p:pic>
      <p:pic>
        <p:nvPicPr>
          <p:cNvPr id="6" name="Рисунок 5" descr="b_du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8171" y="4293096"/>
            <a:ext cx="3035829" cy="2564904"/>
          </a:xfrm>
          <a:prstGeom prst="rect">
            <a:avLst/>
          </a:prstGeom>
        </p:spPr>
      </p:pic>
      <p:pic>
        <p:nvPicPr>
          <p:cNvPr id="4" name="Рисунок 3" descr="1314185011.jpg"/>
          <p:cNvPicPr>
            <a:picLocks noChangeAspect="1"/>
          </p:cNvPicPr>
          <p:nvPr/>
        </p:nvPicPr>
        <p:blipFill>
          <a:blip r:embed="rId7" cstate="print"/>
          <a:srcRect l="14511"/>
          <a:stretch>
            <a:fillRect/>
          </a:stretch>
        </p:blipFill>
        <p:spPr>
          <a:xfrm>
            <a:off x="2843808" y="2924944"/>
            <a:ext cx="3463671" cy="268756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0"/>
            <a:ext cx="5328592" cy="7647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Земноводные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669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3360373" cy="2520280"/>
          </a:xfrm>
          <a:prstGeom prst="rect">
            <a:avLst/>
          </a:prstGeom>
        </p:spPr>
      </p:pic>
      <p:pic>
        <p:nvPicPr>
          <p:cNvPr id="7" name="Рисунок 6" descr="swan-animal-hd-wallpaper-1920x1080-26853.jpg"/>
          <p:cNvPicPr>
            <a:picLocks noChangeAspect="1"/>
          </p:cNvPicPr>
          <p:nvPr/>
        </p:nvPicPr>
        <p:blipFill>
          <a:blip r:embed="rId3" cstate="print"/>
          <a:srcRect l="9707" t="21768" r="21781" b="4033"/>
          <a:stretch>
            <a:fillRect/>
          </a:stretch>
        </p:blipFill>
        <p:spPr>
          <a:xfrm>
            <a:off x="5959028" y="1268760"/>
            <a:ext cx="3184972" cy="2520280"/>
          </a:xfrm>
          <a:prstGeom prst="rect">
            <a:avLst/>
          </a:prstGeom>
        </p:spPr>
      </p:pic>
      <p:pic>
        <p:nvPicPr>
          <p:cNvPr id="8" name="Рисунок 7" descr="9cee5602b6af99545084e18ca38d3ee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692696"/>
            <a:ext cx="2496278" cy="3744416"/>
          </a:xfrm>
          <a:prstGeom prst="rect">
            <a:avLst/>
          </a:prstGeom>
        </p:spPr>
      </p:pic>
      <p:pic>
        <p:nvPicPr>
          <p:cNvPr id="6" name="Рисунок 5" descr="c7aab629585680157135edd9.jpg"/>
          <p:cNvPicPr>
            <a:picLocks noChangeAspect="1"/>
          </p:cNvPicPr>
          <p:nvPr/>
        </p:nvPicPr>
        <p:blipFill>
          <a:blip r:embed="rId5" cstate="print"/>
          <a:srcRect l="4260" r="19353"/>
          <a:stretch>
            <a:fillRect/>
          </a:stretch>
        </p:blipFill>
        <p:spPr>
          <a:xfrm>
            <a:off x="3203848" y="4365104"/>
            <a:ext cx="3131840" cy="24928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a01c2b86f1ad0f4b29ae62d4d40d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1003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6021288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sm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</a:t>
            </a:r>
            <a:r>
              <a:rPr lang="ru-RU" sz="4400" b="1" cap="sm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рач</a:t>
            </a:r>
            <a:endParaRPr lang="ru-RU" sz="4400" cap="small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949280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sm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Скворец</a:t>
            </a:r>
            <a:endParaRPr lang="ru-RU" sz="4400" cap="small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1363681683749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256584" cy="608400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6150114"/>
            <a:ext cx="5724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асточка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6c7bf37ce620892663e451bf07e896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6157335" cy="604445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37312"/>
            <a:ext cx="694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Соловей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солове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6192688" cy="62786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150114"/>
            <a:ext cx="630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укушка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кука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иж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чиж.jpg"/>
          <p:cNvPicPr>
            <a:picLocks noChangeAspect="1"/>
          </p:cNvPicPr>
          <p:nvPr/>
        </p:nvPicPr>
        <p:blipFill>
          <a:blip r:embed="rId2" cstate="print"/>
          <a:srcRect l="16925" t="10260" r="4248" b="12990"/>
          <a:stretch>
            <a:fillRect/>
          </a:stretch>
        </p:blipFill>
        <p:spPr>
          <a:xfrm>
            <a:off x="0" y="1"/>
            <a:ext cx="9144000" cy="60212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Т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рясогузка </a:t>
            </a:r>
            <a:endParaRPr lang="ru-RU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3" name="Рисунок 2" descr="information_items_1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220</TotalTime>
  <Words>45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Перелётные птицы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Насекомоядные</vt:lpstr>
      <vt:lpstr>Слайд 21</vt:lpstr>
      <vt:lpstr>Слайд 22</vt:lpstr>
      <vt:lpstr>Земноводные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2016-03-20T02:13:43Z</dcterms:created>
  <dcterms:modified xsi:type="dcterms:W3CDTF">2016-03-20T06:04:46Z</dcterms:modified>
</cp:coreProperties>
</file>