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8.jpeg"/><Relationship Id="rId7" Type="http://schemas.openxmlformats.org/officeDocument/2006/relationships/audio" Target="../media/audio1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836712"/>
            <a:ext cx="6172200" cy="259228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игры на ознакомление детей с природой Хакасии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501008"/>
            <a:ext cx="5328592" cy="2873914"/>
          </a:xfrm>
        </p:spPr>
        <p:txBody>
          <a:bodyPr>
            <a:normAutofit fontScale="85000" lnSpcReduction="10000"/>
          </a:bodyPr>
          <a:lstStyle/>
          <a:p>
            <a:r>
              <a:rPr lang="ru-RU" sz="2300" i="1" dirty="0" smtClean="0">
                <a:solidFill>
                  <a:schemeClr val="tx1"/>
                </a:solidFill>
              </a:rPr>
              <a:t>Игра - это огромное светлое окно, через которое в духовный мир ребенка вливается живительный поток представлений, понятий об окружающем мире. Игра - это искра, зажигающая огонек пытливости и любознательности.</a:t>
            </a:r>
            <a:endParaRPr lang="ru-RU" sz="2300" dirty="0" smtClean="0">
              <a:solidFill>
                <a:schemeClr val="tx1"/>
              </a:solidFill>
            </a:endParaRPr>
          </a:p>
          <a:p>
            <a:r>
              <a:rPr lang="ru-RU" sz="2300" i="1" dirty="0" smtClean="0">
                <a:solidFill>
                  <a:schemeClr val="tx1"/>
                </a:solidFill>
              </a:rPr>
              <a:t>                               Сухомлинский </a:t>
            </a:r>
            <a:r>
              <a:rPr lang="ru-RU" sz="2300" i="1" dirty="0" smtClean="0">
                <a:solidFill>
                  <a:schemeClr val="tx1"/>
                </a:solidFill>
              </a:rPr>
              <a:t>В. А.</a:t>
            </a:r>
            <a:endParaRPr lang="ru-RU" sz="2300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foxes059"/>
          <p:cNvPicPr>
            <a:picLocks noChangeAspect="1" noChangeArrowheads="1"/>
          </p:cNvPicPr>
          <p:nvPr/>
        </p:nvPicPr>
        <p:blipFill>
          <a:blip r:embed="rId3" cstate="print"/>
          <a:srcRect l="17334" t="20734" r="8000" b="8423"/>
          <a:stretch>
            <a:fillRect/>
          </a:stretch>
        </p:blipFill>
        <p:spPr bwMode="auto">
          <a:xfrm>
            <a:off x="683568" y="3284984"/>
            <a:ext cx="3744416" cy="274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304ампа">
            <a:hlinkHover r:id="" action="ppaction://hlinkshowjump?jump=nextslide" highlightClick="1">
              <a:snd r:embed="rId4" name="applause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594928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304"/>
          <p:cNvPicPr>
            <a:picLocks noChangeAspect="1" noChangeArrowheads="1"/>
          </p:cNvPicPr>
          <p:nvPr/>
        </p:nvPicPr>
        <p:blipFill>
          <a:blip r:embed="rId3" cstate="print"/>
          <a:srcRect l="3305" t="21277" b="23404"/>
          <a:stretch>
            <a:fillRect/>
          </a:stretch>
        </p:blipFill>
        <p:spPr bwMode="auto">
          <a:xfrm>
            <a:off x="5292080" y="5876396"/>
            <a:ext cx="1944216" cy="77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6" descr="foxes059"/>
          <p:cNvPicPr>
            <a:picLocks noChangeAspect="1" noChangeArrowheads="1"/>
          </p:cNvPicPr>
          <p:nvPr/>
        </p:nvPicPr>
        <p:blipFill>
          <a:blip r:embed="rId4" cstate="print"/>
          <a:srcRect l="17334" t="20734" r="8000" b="8423"/>
          <a:stretch>
            <a:fillRect/>
          </a:stretch>
        </p:blipFill>
        <p:spPr bwMode="auto">
          <a:xfrm>
            <a:off x="611560" y="3202256"/>
            <a:ext cx="3888432" cy="2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 descr="funnyanim39_768x5121">
            <a:hlinkHover r:id="" action="ppaction://hlinkshowjump?jump=nextslide" highlightClick="1">
              <a:snd r:embed="rId5" name="applause.wav"/>
            </a:hlinkHover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2173378"/>
            <a:ext cx="864096" cy="69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304"/>
          <p:cNvPicPr>
            <a:picLocks noChangeAspect="1" noChangeArrowheads="1"/>
          </p:cNvPicPr>
          <p:nvPr/>
        </p:nvPicPr>
        <p:blipFill>
          <a:blip r:embed="rId3" cstate="print"/>
          <a:srcRect l="3305" t="21277" b="23404"/>
          <a:stretch>
            <a:fillRect/>
          </a:stretch>
        </p:blipFill>
        <p:spPr bwMode="auto">
          <a:xfrm>
            <a:off x="5220072" y="5775824"/>
            <a:ext cx="2016224" cy="79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funnyanim39_768x512"/>
          <p:cNvPicPr>
            <a:picLocks noChangeAspect="1" noChangeArrowheads="1"/>
          </p:cNvPicPr>
          <p:nvPr/>
        </p:nvPicPr>
        <p:blipFill>
          <a:blip r:embed="rId4" cstate="print"/>
          <a:srcRect l="10001" t="13333" r="20000" b="10001"/>
          <a:stretch>
            <a:fillRect/>
          </a:stretch>
        </p:blipFill>
        <p:spPr bwMode="auto">
          <a:xfrm>
            <a:off x="6948264" y="2132856"/>
            <a:ext cx="1540771" cy="253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foxes059"/>
          <p:cNvPicPr>
            <a:picLocks noChangeAspect="1" noChangeArrowheads="1"/>
          </p:cNvPicPr>
          <p:nvPr/>
        </p:nvPicPr>
        <p:blipFill>
          <a:blip r:embed="rId5" cstate="print"/>
          <a:srcRect l="17334" t="20734" r="8000" b="8423"/>
          <a:stretch>
            <a:fillRect/>
          </a:stretch>
        </p:blipFill>
        <p:spPr bwMode="auto">
          <a:xfrm>
            <a:off x="611560" y="3212976"/>
            <a:ext cx="3816424" cy="279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" descr="20100924-09b773fdлл">
            <a:hlinkHover r:id="" action="ppaction://hlinkshowjump?jump=nextslide" highlightClick="1">
              <a:snd r:embed="rId6" name="applause.wav"/>
            </a:hlinkHover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348880"/>
            <a:ext cx="784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20100924-09b773fd"/>
          <p:cNvPicPr>
            <a:picLocks noChangeAspect="1" noChangeArrowheads="1"/>
          </p:cNvPicPr>
          <p:nvPr/>
        </p:nvPicPr>
        <p:blipFill>
          <a:blip r:embed="rId3" cstate="print"/>
          <a:srcRect l="14999" t="20000" r="7500"/>
          <a:stretch>
            <a:fillRect/>
          </a:stretch>
        </p:blipFill>
        <p:spPr bwMode="auto">
          <a:xfrm>
            <a:off x="4211960" y="1700808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304"/>
          <p:cNvPicPr>
            <a:picLocks noChangeAspect="1" noChangeArrowheads="1"/>
          </p:cNvPicPr>
          <p:nvPr/>
        </p:nvPicPr>
        <p:blipFill>
          <a:blip r:embed="rId4" cstate="print"/>
          <a:srcRect l="3305" t="21277" b="23404"/>
          <a:stretch>
            <a:fillRect/>
          </a:stretch>
        </p:blipFill>
        <p:spPr bwMode="auto">
          <a:xfrm>
            <a:off x="5580112" y="6086740"/>
            <a:ext cx="1944216" cy="77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funnyanim39_768x512"/>
          <p:cNvPicPr>
            <a:picLocks noChangeAspect="1" noChangeArrowheads="1"/>
          </p:cNvPicPr>
          <p:nvPr/>
        </p:nvPicPr>
        <p:blipFill>
          <a:blip r:embed="rId5" cstate="print"/>
          <a:srcRect l="10001" t="13333" r="20000" b="10001"/>
          <a:stretch>
            <a:fillRect/>
          </a:stretch>
        </p:blipFill>
        <p:spPr bwMode="auto">
          <a:xfrm>
            <a:off x="6804248" y="1988840"/>
            <a:ext cx="157785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foxes059"/>
          <p:cNvPicPr>
            <a:picLocks noChangeAspect="1" noChangeArrowheads="1"/>
          </p:cNvPicPr>
          <p:nvPr/>
        </p:nvPicPr>
        <p:blipFill>
          <a:blip r:embed="rId6" cstate="print"/>
          <a:srcRect l="17334" t="20734" r="8000" b="8423"/>
          <a:stretch>
            <a:fillRect/>
          </a:stretch>
        </p:blipFill>
        <p:spPr bwMode="auto">
          <a:xfrm>
            <a:off x="683568" y="3246408"/>
            <a:ext cx="3744416" cy="274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1" descr="0008-008-Makroevoljutsija-razmetka-uchastka44">
            <a:hlinkHover r:id="" action="ppaction://hlinkshowjump?jump=nextslide" highlightClick="1">
              <a:snd r:embed="rId7" name="applause.wav"/>
            </a:hlinkHover>
          </p:cNvPr>
          <p:cNvPicPr>
            <a:picLocks noChangeAspect="1" noChangeArrowheads="1"/>
          </p:cNvPicPr>
          <p:nvPr/>
        </p:nvPicPr>
        <p:blipFill>
          <a:blip r:embed="rId8" cstate="print"/>
          <a:srcRect r="18182"/>
          <a:stretch>
            <a:fillRect/>
          </a:stretch>
        </p:blipFill>
        <p:spPr bwMode="auto">
          <a:xfrm>
            <a:off x="6588224" y="5085184"/>
            <a:ext cx="6858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20100924-09b773fd"/>
          <p:cNvPicPr>
            <a:picLocks noChangeAspect="1" noChangeArrowheads="1"/>
          </p:cNvPicPr>
          <p:nvPr/>
        </p:nvPicPr>
        <p:blipFill>
          <a:blip r:embed="rId3" cstate="print"/>
          <a:srcRect l="14999" t="20000" r="7500"/>
          <a:stretch>
            <a:fillRect/>
          </a:stretch>
        </p:blipFill>
        <p:spPr bwMode="auto">
          <a:xfrm>
            <a:off x="4283968" y="1844824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304"/>
          <p:cNvPicPr>
            <a:picLocks noChangeAspect="1" noChangeArrowheads="1"/>
          </p:cNvPicPr>
          <p:nvPr/>
        </p:nvPicPr>
        <p:blipFill>
          <a:blip r:embed="rId4" cstate="print"/>
          <a:srcRect l="3305" t="21277" b="23404"/>
          <a:stretch>
            <a:fillRect/>
          </a:stretch>
        </p:blipFill>
        <p:spPr bwMode="auto">
          <a:xfrm>
            <a:off x="5796136" y="6086741"/>
            <a:ext cx="1944216" cy="77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funnyanim39_768x512"/>
          <p:cNvPicPr>
            <a:picLocks noChangeAspect="1" noChangeArrowheads="1"/>
          </p:cNvPicPr>
          <p:nvPr/>
        </p:nvPicPr>
        <p:blipFill>
          <a:blip r:embed="rId5" cstate="print"/>
          <a:srcRect l="10001" t="13333" r="20000" b="10001"/>
          <a:stretch>
            <a:fillRect/>
          </a:stretch>
        </p:blipFill>
        <p:spPr bwMode="auto">
          <a:xfrm>
            <a:off x="6804248" y="2323864"/>
            <a:ext cx="1512168" cy="24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foxes059"/>
          <p:cNvPicPr>
            <a:picLocks noChangeAspect="1" noChangeArrowheads="1"/>
          </p:cNvPicPr>
          <p:nvPr/>
        </p:nvPicPr>
        <p:blipFill>
          <a:blip r:embed="rId6" cstate="print"/>
          <a:srcRect l="17334" t="20734" r="8000" b="8423"/>
          <a:stretch>
            <a:fillRect/>
          </a:stretch>
        </p:blipFill>
        <p:spPr bwMode="auto">
          <a:xfrm>
            <a:off x="539552" y="3356992"/>
            <a:ext cx="3771528" cy="276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0008-008-Makroevoljutsija-razmetka-uchastka"/>
          <p:cNvPicPr>
            <a:picLocks noChangeAspect="1" noChangeArrowheads="1"/>
          </p:cNvPicPr>
          <p:nvPr/>
        </p:nvPicPr>
        <p:blipFill>
          <a:blip r:embed="rId7" cstate="print"/>
          <a:srcRect l="10635" t="17999" r="3015" b="18001"/>
          <a:stretch>
            <a:fillRect/>
          </a:stretch>
        </p:blipFill>
        <p:spPr bwMode="auto">
          <a:xfrm>
            <a:off x="4427984" y="4509120"/>
            <a:ext cx="321335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467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молодцы</a:t>
            </a:r>
          </a:p>
        </p:txBody>
      </p:sp>
      <p:pic>
        <p:nvPicPr>
          <p:cNvPr id="9" name="Рисунок 8" descr="content_1382985363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133600"/>
            <a:ext cx="47244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Игры – это путь детей к познанию мира. Использование игры помогает выработать у детей основы экологических навыков, закрепить элементарные научные представления о природе и взаимосвязях в ней, воспитывать положительное эмоциональное и нравственное отношение ко всему живому. Практика показывает, что экологическое обучение и воспитание через игру является самым результативным и естественным.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 по Хакасии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860032" y="764705"/>
            <a:ext cx="4032448" cy="576063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600" b="1" dirty="0" smtClean="0"/>
              <a:t>Цель:</a:t>
            </a:r>
            <a:r>
              <a:rPr lang="ru-RU" sz="8600" dirty="0" smtClean="0"/>
              <a:t> Знакомство детей с картой Хакасии.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8600" b="1" dirty="0" smtClean="0"/>
              <a:t>Правила игры</a:t>
            </a:r>
            <a:endParaRPr lang="ru-RU" sz="8600" dirty="0" smtClean="0"/>
          </a:p>
          <a:p>
            <a:pPr marL="90488" indent="-90488">
              <a:buNone/>
            </a:pPr>
            <a:r>
              <a:rPr lang="ru-RU" sz="8600" dirty="0" smtClean="0"/>
              <a:t>В игру «Путешествие по Хакасии» могут играть 3-5 детей            </a:t>
            </a:r>
          </a:p>
          <a:p>
            <a:pPr>
              <a:buNone/>
            </a:pPr>
            <a:r>
              <a:rPr lang="ru-RU" sz="8600" dirty="0" smtClean="0"/>
              <a:t>     Условные обозначения: </a:t>
            </a:r>
          </a:p>
          <a:p>
            <a:pPr>
              <a:buNone/>
            </a:pPr>
            <a:r>
              <a:rPr lang="ru-RU" sz="8600" dirty="0" smtClean="0"/>
              <a:t/>
            </a:r>
            <a:br>
              <a:rPr lang="ru-RU" sz="8600" dirty="0" smtClean="0"/>
            </a:br>
            <a:r>
              <a:rPr lang="ru-RU" sz="8600" dirty="0" smtClean="0"/>
              <a:t>         - попав на это поле, игрок пропускает 1 ход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8600" dirty="0" smtClean="0"/>
              <a:t>                - попав на это поле, </a:t>
            </a:r>
          </a:p>
          <a:p>
            <a:pPr>
              <a:buNone/>
            </a:pPr>
            <a:r>
              <a:rPr lang="ru-RU" sz="8600" dirty="0" smtClean="0"/>
              <a:t>           игрок переходит по стрелки </a:t>
            </a:r>
          </a:p>
          <a:p>
            <a:pPr>
              <a:buNone/>
            </a:pPr>
            <a:r>
              <a:rPr lang="ru-RU" sz="8600" dirty="0" smtClean="0"/>
              <a:t>	         - старт с этого поля </a:t>
            </a:r>
          </a:p>
          <a:p>
            <a:pPr>
              <a:buNone/>
            </a:pPr>
            <a:r>
              <a:rPr lang="ru-RU" sz="8600" dirty="0" smtClean="0"/>
              <a:t>           начинается игра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8600" dirty="0" smtClean="0"/>
              <a:t>	      - на этом поле игра   </a:t>
            </a:r>
          </a:p>
          <a:p>
            <a:pPr>
              <a:buNone/>
            </a:pPr>
            <a:r>
              <a:rPr lang="ru-RU" sz="8600" dirty="0" smtClean="0"/>
              <a:t>            заканчивается </a:t>
            </a:r>
          </a:p>
        </p:txBody>
      </p:sp>
      <p:pic>
        <p:nvPicPr>
          <p:cNvPr id="5" name="Рисунок 4" descr="2017-12-04 14-45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4248472" cy="5744189"/>
          </a:xfrm>
          <a:prstGeom prst="rect">
            <a:avLst/>
          </a:prstGeom>
        </p:spPr>
      </p:pic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5076056" y="3284984"/>
            <a:ext cx="342900" cy="3429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5004048" y="4005064"/>
            <a:ext cx="432048" cy="461962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5076056" y="5013176"/>
            <a:ext cx="457200" cy="457200"/>
          </a:xfrm>
          <a:prstGeom prst="ellipse">
            <a:avLst/>
          </a:prstGeom>
          <a:solidFill>
            <a:srgbClr val="00FFFF"/>
          </a:solidFill>
          <a:ln w="57150">
            <a:solidFill>
              <a:srgbClr val="00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4932040" y="5661248"/>
            <a:ext cx="576064" cy="457200"/>
          </a:xfrm>
          <a:prstGeom prst="ellipse">
            <a:avLst/>
          </a:prstGeom>
          <a:solidFill>
            <a:srgbClr val="00FF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5"/>
            <a:ext cx="8568952" cy="619268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Лото «Определи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растёт»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932040" y="836712"/>
            <a:ext cx="3744416" cy="554461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dirty="0" smtClean="0"/>
              <a:t>Цель: </a:t>
            </a:r>
            <a:r>
              <a:rPr lang="ru-RU" sz="2400" dirty="0" smtClean="0"/>
              <a:t>познакомить детей с растениями республики Хакасия произрастающих в разных зонах (степь, лесостепь, горы, тайга)</a:t>
            </a:r>
          </a:p>
          <a:p>
            <a:pPr>
              <a:buNone/>
            </a:pPr>
            <a:r>
              <a:rPr lang="ru-RU" sz="2400" b="1" dirty="0" smtClean="0"/>
              <a:t>Ход игры: </a:t>
            </a:r>
            <a:r>
              <a:rPr lang="ru-RU" sz="2400" dirty="0" smtClean="0"/>
              <a:t>детям раздаются карточки и они  заполняют карту (делая по 1 ходу) выигрывает тот кот правильно заполнить карту. Ребёнок который сделал не  верный выбор пропускает один ход.</a:t>
            </a:r>
            <a:endParaRPr lang="ru-RU" sz="2400" dirty="0"/>
          </a:p>
        </p:txBody>
      </p:sp>
      <p:pic>
        <p:nvPicPr>
          <p:cNvPr id="6" name="Рисунок 5" descr="IMG_27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72660" y="1632900"/>
            <a:ext cx="5840848" cy="410445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6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496944" cy="633670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где прячется в степи?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5076056" y="908720"/>
            <a:ext cx="3610744" cy="521744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знакомство детей с животными Хакасии</a:t>
            </a:r>
          </a:p>
          <a:p>
            <a:pPr>
              <a:buNone/>
            </a:pPr>
            <a:r>
              <a:rPr lang="ru-RU" b="1" dirty="0" smtClean="0"/>
              <a:t>Ход игры: </a:t>
            </a:r>
            <a:r>
              <a:rPr lang="ru-RU" dirty="0" smtClean="0"/>
              <a:t>определить  по возникающим на экране хвосту ушам что за животное.</a:t>
            </a:r>
            <a:endParaRPr lang="ru-RU" dirty="0"/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18985" r="22177"/>
          <a:stretch>
            <a:fillRect/>
          </a:stretch>
        </p:blipFill>
        <p:spPr bwMode="auto">
          <a:xfrm>
            <a:off x="323528" y="908720"/>
            <a:ext cx="468052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815257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8212369" cy="1944216"/>
          </a:xfrm>
          <a:prstGeom prst="rect">
            <a:avLst/>
          </a:prstGeom>
        </p:spPr>
      </p:pic>
      <p:pic>
        <p:nvPicPr>
          <p:cNvPr id="9" name="Рисунок 8" descr="hello_html_6921349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832" y="4404642"/>
            <a:ext cx="7678576" cy="2129484"/>
          </a:xfrm>
          <a:prstGeom prst="rect">
            <a:avLst/>
          </a:prstGeom>
        </p:spPr>
      </p:pic>
      <p:pic>
        <p:nvPicPr>
          <p:cNvPr id="14" name="Рисунок 13" descr="winter (55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476672"/>
            <a:ext cx="1994520" cy="199452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foxes059шго">
            <a:hlinkHover r:id="" action="ppaction://hlinkshowjump?jump=nextslide" highlightClick="1">
              <a:snd r:embed="rId3" name="applause.wav"/>
            </a:hlinkHover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869160"/>
            <a:ext cx="1148320" cy="112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122</TotalTime>
  <Words>224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Дидактические игры на ознакомление детей с природой Хакасии</vt:lpstr>
      <vt:lpstr>Слайд 2</vt:lpstr>
      <vt:lpstr>Путешествие по Хакасии</vt:lpstr>
      <vt:lpstr>Слайд 4</vt:lpstr>
      <vt:lpstr>Лото «Определи где растёт».</vt:lpstr>
      <vt:lpstr>Слайд 6</vt:lpstr>
      <vt:lpstr>Кто где прячется в степи?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Вы молодцы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на ознакомление детей с природой Хакасии</dc:title>
  <dc:creator>User</dc:creator>
  <cp:lastModifiedBy>User</cp:lastModifiedBy>
  <cp:revision>10</cp:revision>
  <dcterms:created xsi:type="dcterms:W3CDTF">2017-12-05T14:55:13Z</dcterms:created>
  <dcterms:modified xsi:type="dcterms:W3CDTF">2017-12-06T14:02:05Z</dcterms:modified>
</cp:coreProperties>
</file>